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682"/>
    <a:srgbClr val="143581"/>
    <a:srgbClr val="979EBD"/>
    <a:srgbClr val="335D9C"/>
    <a:srgbClr val="DFE4E8"/>
    <a:srgbClr val="AAB2CC"/>
    <a:srgbClr val="3C99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85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CD6BCD0-5FCA-478A-A0B1-4748F1A39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5D44201-1A3A-45D0-BCEE-B5E802C6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67A5DC-F886-44FC-8722-E63F7B440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E97C4636-BE36-4460-9969-B5C94E05F0A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35280" y="1775011"/>
            <a:ext cx="3521825" cy="4002695"/>
          </a:xfrm>
        </p:spPr>
        <p:txBody>
          <a:bodyPr/>
          <a:lstStyle>
            <a:lvl2pPr marL="457200" indent="0" algn="ctr">
              <a:buNone/>
              <a:defRPr>
                <a:latin typeface="Trebuchet MS" panose="020B0603020202020204" pitchFamily="34" charset="0"/>
                <a:ea typeface="Verdana" panose="020B0604030504040204" pitchFamily="34" charset="0"/>
              </a:defRPr>
            </a:lvl2pPr>
          </a:lstStyle>
          <a:p>
            <a:pPr lvl="1"/>
            <a:r>
              <a:rPr lang="pl-PL" dirty="0"/>
              <a:t>Treść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2A0AFEC5-39A7-4DD8-A680-F16ABB0DE197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39739" y="1426369"/>
            <a:ext cx="3521825" cy="4351338"/>
          </a:xfrm>
        </p:spPr>
        <p:txBody>
          <a:bodyPr/>
          <a:lstStyle>
            <a:lvl2pPr marL="457200" indent="0" algn="ctr">
              <a:buNone/>
              <a:defRPr>
                <a:latin typeface="Trebuchet MS" panose="020B0603020202020204" pitchFamily="34" charset="0"/>
              </a:defRPr>
            </a:lvl2pPr>
          </a:lstStyle>
          <a:p>
            <a:pPr lvl="1"/>
            <a:r>
              <a:rPr lang="pl-PL" dirty="0"/>
              <a:t>Treść</a:t>
            </a: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C6A2770D-5A25-453E-91F1-90196685644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930341" y="1426369"/>
            <a:ext cx="3926379" cy="4351338"/>
          </a:xfrm>
        </p:spPr>
        <p:txBody>
          <a:bodyPr/>
          <a:lstStyle>
            <a:lvl2pPr marL="457200" indent="0" algn="ctr">
              <a:buNone/>
              <a:defRPr>
                <a:latin typeface="Trebuchet MS" panose="020B0603020202020204" pitchFamily="34" charset="0"/>
              </a:defRPr>
            </a:lvl2pPr>
          </a:lstStyle>
          <a:p>
            <a:pPr lvl="1"/>
            <a:r>
              <a:rPr lang="pl-PL" dirty="0"/>
              <a:t>Treść</a:t>
            </a: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092668F9-3D90-4C86-BE77-52AE52744056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139739" y="136525"/>
            <a:ext cx="7716981" cy="128984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  <a:latin typeface="Trebuchet MS" panose="020B0603020202020204" pitchFamily="34" charset="0"/>
                <a:ea typeface="Verdana" panose="020B0604030504040204" pitchFamily="34" charset="0"/>
              </a:defRPr>
            </a:lvl1pPr>
            <a:lvl2pPr>
              <a:defRPr/>
            </a:lvl2pPr>
            <a:lvl4pPr marL="1371600" indent="0" algn="ctr">
              <a:buNone/>
              <a:defRPr/>
            </a:lvl4pPr>
          </a:lstStyle>
          <a:p>
            <a:pPr lvl="0"/>
            <a:r>
              <a:rPr lang="pl-PL" dirty="0"/>
              <a:t>Tytuł </a:t>
            </a:r>
            <a:r>
              <a:rPr lang="pl-PL" dirty="0" err="1"/>
              <a:t>postera</a:t>
            </a:r>
            <a:endParaRPr lang="pl-PL" dirty="0"/>
          </a:p>
          <a:p>
            <a:pPr lvl="0"/>
            <a:r>
              <a:rPr lang="pl-PL" dirty="0"/>
              <a:t>Autorzy</a:t>
            </a:r>
          </a:p>
        </p:txBody>
      </p:sp>
      <p:sp>
        <p:nvSpPr>
          <p:cNvPr id="13" name="Symbol zastępczy zawartości 12">
            <a:extLst>
              <a:ext uri="{FF2B5EF4-FFF2-40B4-BE49-F238E27FC236}">
                <a16:creationId xmlns:a16="http://schemas.microsoft.com/office/drawing/2014/main" id="{156E0E57-B2CA-48E2-98EE-8496724B90C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35280" y="1080293"/>
            <a:ext cx="3535682" cy="492125"/>
          </a:xfrm>
        </p:spPr>
        <p:txBody>
          <a:bodyPr/>
          <a:lstStyle>
            <a:lvl5pPr marL="1828800" indent="0" algn="l">
              <a:buNone/>
              <a:defRPr b="1">
                <a:solidFill>
                  <a:srgbClr val="3C99D6"/>
                </a:solidFill>
                <a:latin typeface="Trebuchet MS" panose="020B0603020202020204" pitchFamily="34" charset="0"/>
              </a:defRPr>
            </a:lvl5pPr>
          </a:lstStyle>
          <a:p>
            <a:pPr lvl="4"/>
            <a:r>
              <a:rPr lang="pl-PL" dirty="0"/>
              <a:t>Nagłówek</a:t>
            </a:r>
          </a:p>
        </p:txBody>
      </p:sp>
      <p:sp>
        <p:nvSpPr>
          <p:cNvPr id="15" name="Symbol zastępczy zawartości 12">
            <a:extLst>
              <a:ext uri="{FF2B5EF4-FFF2-40B4-BE49-F238E27FC236}">
                <a16:creationId xmlns:a16="http://schemas.microsoft.com/office/drawing/2014/main" id="{0A6C136E-E7F4-4ECB-ABDE-CBD43D75417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35280" y="511968"/>
            <a:ext cx="3535682" cy="492125"/>
          </a:xfrm>
        </p:spPr>
        <p:txBody>
          <a:bodyPr/>
          <a:lstStyle>
            <a:lvl5pPr marL="1828800" indent="0" algn="l">
              <a:buNone/>
              <a:defRPr b="1">
                <a:solidFill>
                  <a:srgbClr val="3C99D6"/>
                </a:solidFill>
                <a:latin typeface="Trebuchet MS" panose="020B0603020202020204" pitchFamily="34" charset="0"/>
              </a:defRPr>
            </a:lvl5pPr>
          </a:lstStyle>
          <a:p>
            <a:pPr lvl="4"/>
            <a:r>
              <a:rPr lang="pl-PL" dirty="0"/>
              <a:t>Nagłówek</a:t>
            </a:r>
          </a:p>
        </p:txBody>
      </p:sp>
    </p:spTree>
    <p:extLst>
      <p:ext uri="{BB962C8B-B14F-4D97-AF65-F5344CB8AC3E}">
        <p14:creationId xmlns:p14="http://schemas.microsoft.com/office/powerpoint/2010/main" val="243283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58F994-626D-447D-B5BD-5D46E6C0F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FB3CA0A-9587-4DE9-A594-346433D20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0FC80E-586C-488A-AF3B-584493459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E6C943-3AAC-4E2D-80A2-7091C75B2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C45F60-031D-4937-88A2-2D50FC238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20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164A136-BDB0-4C44-8528-B41D9B6CE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6B2C36A-19BC-48D8-BA10-A2F59F342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204FBF4-52D7-4F02-842C-E92A0AE20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AA1F0B-FF58-4DA6-87CD-88CE30E5D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19BD8E-1130-4DB3-AF9F-62B91109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904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2FCF1E-7781-46B2-AF32-CA5A336D4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CC364A-9684-4E13-9E5D-D3B34B9B0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1255D9-5A04-4888-A77E-C82E7C17D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D962214-7CB6-44C5-8FB8-611D8319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A4C524-4650-46FD-B9A4-D1AC29036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4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4FB771-0825-4D5A-BFAC-6D479C5F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1120AA6-6B68-4168-A0DF-DDE6EF20D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6271C9-3E2A-43D6-A027-87164394C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8ED1181-EFA4-4A0D-8D9D-102C60E05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B42A88-526B-40D4-AD57-745F05927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16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80334B-6FF9-4FF8-AD85-345CEA1F6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6AD865-3AB3-458A-9730-DC5C907B5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2010305-ABCF-4860-AAF8-0F6FB1228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80728B7-9F4F-4CDE-BADE-229CDE2A2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A08BE04-7A32-4257-885A-5694AE34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EA6F510-EE8C-45CE-B3DE-7BF49937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29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92866C-1087-40F4-AC89-FE5F62006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5D17F28-A227-484C-8025-CF814B0C0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FBB76DB-7EF1-4295-AB94-D47B32F8C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FB8AC30-BC48-4F3B-A024-66EAF12E7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011531D-AFDD-4A43-8ADC-331FA2F15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B7C25CA-F604-4653-A80D-997F2A89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C02EE5D-401B-42AD-BEE5-9B96D00E4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A0CC791-64BC-4664-AAA6-B3EAFBD6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27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EAE103-5367-40E6-904A-B22F78FED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1ADCE42-442E-4336-8553-B0EBBF8A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23E7B31-1A56-40E4-AD45-E1882E2AC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9301A43-D463-4478-8895-47CDD8890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08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99E2829-27CA-498D-A321-0599B8791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07AC0C9-7D02-424E-9F3D-5AC05510F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969D2F1-1A43-4968-BBD4-E827CD243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25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56E243-761A-4760-AD6B-1D4C9EFB9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26C194-0F9F-4558-B7A7-6E6024507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942BCB3-B1BA-49A3-86F5-3F0FBD3AF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61D9483-DD0D-40CF-A437-9F5A4A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8EAA73C-BC5A-4FE0-971B-7519B46B4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0CB0131-0CC0-4058-B184-CF01AD9D9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788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D7906A-7EFD-4312-8113-7BF645FF5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0766380-28E2-4BEF-835A-1875E07B7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4EA415E-2ED1-46DF-93B6-B1FA014BD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5BD71BB-8369-4113-BDD4-0D76BBE8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47386EF-7278-4693-A1C0-905776F94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033D93C-BF6F-4E67-92D8-551E75B4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362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C6805D1-3FE7-4C1C-ADB3-537FE9641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8D0E0A-5FA2-4334-8A51-80F2086BD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3DD734C-1980-4D9D-AC25-3E51CEB4D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F11FA-69CB-408A-954C-BEA67ACD0C9A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6B2289-2114-4762-9CF1-E25042F81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3BE574-FA16-42F5-A510-1905B0FCD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BCF2C-F9C0-4783-ABA7-2719F66171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2147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>
            <a:extLst>
              <a:ext uri="{FF2B5EF4-FFF2-40B4-BE49-F238E27FC236}">
                <a16:creationId xmlns:a16="http://schemas.microsoft.com/office/drawing/2014/main" id="{27AA4F0C-FB30-4F3D-8E3C-F1D0944DC5F0}"/>
              </a:ext>
            </a:extLst>
          </p:cNvPr>
          <p:cNvSpPr/>
          <p:nvPr/>
        </p:nvSpPr>
        <p:spPr>
          <a:xfrm>
            <a:off x="8056680" y="1577127"/>
            <a:ext cx="3939626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D1FA865-6899-4B7D-9151-FD372C411D06}"/>
              </a:ext>
            </a:extLst>
          </p:cNvPr>
          <p:cNvSpPr/>
          <p:nvPr/>
        </p:nvSpPr>
        <p:spPr>
          <a:xfrm>
            <a:off x="4127373" y="1577128"/>
            <a:ext cx="3726804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10788DBE-2AA8-447D-95D4-8DAE49FCEF2C}"/>
              </a:ext>
            </a:extLst>
          </p:cNvPr>
          <p:cNvSpPr/>
          <p:nvPr/>
        </p:nvSpPr>
        <p:spPr>
          <a:xfrm>
            <a:off x="142440" y="1577128"/>
            <a:ext cx="3804459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FF174B96-E64A-43A6-A87C-9F16FEF3607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1746" y="2183466"/>
            <a:ext cx="3226612" cy="3820519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81A40D-52CF-4BA0-BB25-55031300F17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334310" y="2420472"/>
            <a:ext cx="3260290" cy="3583513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B04F4FF-C5B8-4B96-8698-594956BFCE8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55000" y="2448132"/>
            <a:ext cx="3560832" cy="3555853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2CC36F60-B9BC-4B56-84AD-622D2ABF8B10}"/>
              </a:ext>
            </a:extLst>
          </p:cNvPr>
          <p:cNvSpPr/>
          <p:nvPr/>
        </p:nvSpPr>
        <p:spPr>
          <a:xfrm>
            <a:off x="5292761" y="122144"/>
            <a:ext cx="6703545" cy="130422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86DD54C-E8D2-422F-A5F0-E85618B70433}"/>
              </a:ext>
            </a:extLst>
          </p:cNvPr>
          <p:cNvSpPr txBox="1"/>
          <p:nvPr/>
        </p:nvSpPr>
        <p:spPr>
          <a:xfrm>
            <a:off x="8056679" y="231568"/>
            <a:ext cx="1425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rgbClr val="143581"/>
                </a:solidFill>
                <a:latin typeface="Trebuchet MS" panose="020B0603020202020204" pitchFamily="34" charset="0"/>
              </a:rPr>
              <a:t>Tytuł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66DFEBD5-A9DD-48E9-B7AB-8FC625862994}"/>
              </a:ext>
            </a:extLst>
          </p:cNvPr>
          <p:cNvSpPr txBox="1"/>
          <p:nvPr/>
        </p:nvSpPr>
        <p:spPr>
          <a:xfrm>
            <a:off x="9877270" y="1083045"/>
            <a:ext cx="2630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Autorzy i afiliacje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CE27FA1-BD56-4212-BDFB-E7482C69D733}"/>
              </a:ext>
            </a:extLst>
          </p:cNvPr>
          <p:cNvSpPr txBox="1"/>
          <p:nvPr/>
        </p:nvSpPr>
        <p:spPr>
          <a:xfrm>
            <a:off x="441746" y="179109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163682"/>
                </a:solidFill>
                <a:latin typeface="Trebuchet MS" panose="020B0603020202020204" pitchFamily="34" charset="0"/>
              </a:rPr>
              <a:t>Nagłówek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76CFA7E-E3DC-44EA-9313-37641A6E4C8D}"/>
              </a:ext>
            </a:extLst>
          </p:cNvPr>
          <p:cNvSpPr txBox="1"/>
          <p:nvPr/>
        </p:nvSpPr>
        <p:spPr>
          <a:xfrm>
            <a:off x="4282708" y="181413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163682"/>
                </a:solidFill>
                <a:latin typeface="Trebuchet MS" panose="020B0603020202020204" pitchFamily="34" charset="0"/>
              </a:rPr>
              <a:t>Nagłówek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4CE8E53B-7A30-42F5-9DDC-D675816A7D1D}"/>
              </a:ext>
            </a:extLst>
          </p:cNvPr>
          <p:cNvSpPr txBox="1"/>
          <p:nvPr/>
        </p:nvSpPr>
        <p:spPr>
          <a:xfrm>
            <a:off x="8135337" y="179109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163682"/>
                </a:solidFill>
                <a:latin typeface="Trebuchet MS" panose="020B0603020202020204" pitchFamily="34" charset="0"/>
              </a:rPr>
              <a:t>Nagłówek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DF5FD13-7861-436C-997B-69B16BC507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9437"/>
          <a:stretch/>
        </p:blipFill>
        <p:spPr>
          <a:xfrm>
            <a:off x="97748" y="122144"/>
            <a:ext cx="5086728" cy="1304225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C2F05C80-C839-448E-ADD1-3CA66E632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40" y="6210272"/>
            <a:ext cx="11853866" cy="58581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3032E542-3718-4A32-9D72-7EE8C738166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0" t="18846" r="67335" b="23784"/>
          <a:stretch/>
        </p:blipFill>
        <p:spPr>
          <a:xfrm>
            <a:off x="8358164" y="6121883"/>
            <a:ext cx="1274886" cy="729569"/>
          </a:xfrm>
          <a:prstGeom prst="rect">
            <a:avLst/>
          </a:prstGeom>
        </p:spPr>
      </p:pic>
      <p:pic>
        <p:nvPicPr>
          <p:cNvPr id="27" name="Grafika 26">
            <a:extLst>
              <a:ext uri="{FF2B5EF4-FFF2-40B4-BE49-F238E27FC236}">
                <a16:creationId xmlns:a16="http://schemas.microsoft.com/office/drawing/2014/main" id="{53BDD62E-0542-4B65-A862-0B75FC2E2D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42978" y="6249635"/>
            <a:ext cx="1462362" cy="563761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FF3956A6-AFCF-47D7-AAEB-68270543579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811" r="4655"/>
          <a:stretch/>
        </p:blipFill>
        <p:spPr>
          <a:xfrm>
            <a:off x="1093544" y="6232327"/>
            <a:ext cx="1923016" cy="51435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058653F9-26E0-436A-97AF-41BB9AFAD4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51128" y="6285563"/>
            <a:ext cx="1977470" cy="46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9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>
            <a:extLst>
              <a:ext uri="{FF2B5EF4-FFF2-40B4-BE49-F238E27FC236}">
                <a16:creationId xmlns:a16="http://schemas.microsoft.com/office/drawing/2014/main" id="{27AA4F0C-FB30-4F3D-8E3C-F1D0944DC5F0}"/>
              </a:ext>
            </a:extLst>
          </p:cNvPr>
          <p:cNvSpPr/>
          <p:nvPr/>
        </p:nvSpPr>
        <p:spPr>
          <a:xfrm>
            <a:off x="8056680" y="1577127"/>
            <a:ext cx="3939626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D1FA865-6899-4B7D-9151-FD372C411D06}"/>
              </a:ext>
            </a:extLst>
          </p:cNvPr>
          <p:cNvSpPr/>
          <p:nvPr/>
        </p:nvSpPr>
        <p:spPr>
          <a:xfrm>
            <a:off x="4127373" y="1577128"/>
            <a:ext cx="3726804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10788DBE-2AA8-447D-95D4-8DAE49FCEF2C}"/>
              </a:ext>
            </a:extLst>
          </p:cNvPr>
          <p:cNvSpPr/>
          <p:nvPr/>
        </p:nvSpPr>
        <p:spPr>
          <a:xfrm>
            <a:off x="142440" y="1577128"/>
            <a:ext cx="3804459" cy="45217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FF174B96-E64A-43A6-A87C-9F16FEF3607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1746" y="2183466"/>
            <a:ext cx="3226612" cy="3820519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81A40D-52CF-4BA0-BB25-55031300F17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334310" y="2420472"/>
            <a:ext cx="3260290" cy="3583513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B04F4FF-C5B8-4B96-8698-594956BFCE8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55000" y="2448132"/>
            <a:ext cx="3560832" cy="3555853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2000" dirty="0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2CC36F60-B9BC-4B56-84AD-622D2ABF8B10}"/>
              </a:ext>
            </a:extLst>
          </p:cNvPr>
          <p:cNvSpPr/>
          <p:nvPr/>
        </p:nvSpPr>
        <p:spPr>
          <a:xfrm>
            <a:off x="5292761" y="122144"/>
            <a:ext cx="6703545" cy="130422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86DD54C-E8D2-422F-A5F0-E85618B70433}"/>
              </a:ext>
            </a:extLst>
          </p:cNvPr>
          <p:cNvSpPr txBox="1"/>
          <p:nvPr/>
        </p:nvSpPr>
        <p:spPr>
          <a:xfrm>
            <a:off x="8056679" y="231568"/>
            <a:ext cx="1425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rgbClr val="143581"/>
                </a:solidFill>
                <a:latin typeface="Trebuchet MS" panose="020B0603020202020204" pitchFamily="34" charset="0"/>
              </a:rPr>
              <a:t>Tytuł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66DFEBD5-A9DD-48E9-B7AB-8FC625862994}"/>
              </a:ext>
            </a:extLst>
          </p:cNvPr>
          <p:cNvSpPr txBox="1"/>
          <p:nvPr/>
        </p:nvSpPr>
        <p:spPr>
          <a:xfrm>
            <a:off x="9877270" y="1083045"/>
            <a:ext cx="2630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Autorzy i afiliacje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CE27FA1-BD56-4212-BDFB-E7482C69D733}"/>
              </a:ext>
            </a:extLst>
          </p:cNvPr>
          <p:cNvSpPr txBox="1"/>
          <p:nvPr/>
        </p:nvSpPr>
        <p:spPr>
          <a:xfrm>
            <a:off x="441746" y="179109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163682"/>
                </a:solidFill>
                <a:latin typeface="Trebuchet MS" panose="020B0603020202020204" pitchFamily="34" charset="0"/>
              </a:rPr>
              <a:t>Nagłówek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76CFA7E-E3DC-44EA-9313-37641A6E4C8D}"/>
              </a:ext>
            </a:extLst>
          </p:cNvPr>
          <p:cNvSpPr txBox="1"/>
          <p:nvPr/>
        </p:nvSpPr>
        <p:spPr>
          <a:xfrm>
            <a:off x="4282708" y="181413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163682"/>
                </a:solidFill>
                <a:latin typeface="Trebuchet MS" panose="020B0603020202020204" pitchFamily="34" charset="0"/>
              </a:rPr>
              <a:t>Nagłówek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4CE8E53B-7A30-42F5-9DDC-D675816A7D1D}"/>
              </a:ext>
            </a:extLst>
          </p:cNvPr>
          <p:cNvSpPr txBox="1"/>
          <p:nvPr/>
        </p:nvSpPr>
        <p:spPr>
          <a:xfrm>
            <a:off x="8135337" y="1791094"/>
            <a:ext cx="172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163682"/>
                </a:solidFill>
                <a:latin typeface="Trebuchet MS" panose="020B0603020202020204" pitchFamily="34" charset="0"/>
              </a:rPr>
              <a:t>Nagłówek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DF5FD13-7861-436C-997B-69B16BC507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9437"/>
          <a:stretch/>
        </p:blipFill>
        <p:spPr>
          <a:xfrm>
            <a:off x="97748" y="122144"/>
            <a:ext cx="5086728" cy="1304225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C2F05C80-C839-448E-ADD1-3CA66E632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40" y="6210272"/>
            <a:ext cx="11853866" cy="58581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3032E542-3718-4A32-9D72-7EE8C738166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0" t="18846" r="67335" b="23784"/>
          <a:stretch/>
        </p:blipFill>
        <p:spPr>
          <a:xfrm>
            <a:off x="8358164" y="6121883"/>
            <a:ext cx="1274886" cy="729569"/>
          </a:xfrm>
          <a:prstGeom prst="rect">
            <a:avLst/>
          </a:prstGeom>
        </p:spPr>
      </p:pic>
      <p:pic>
        <p:nvPicPr>
          <p:cNvPr id="27" name="Grafika 26">
            <a:extLst>
              <a:ext uri="{FF2B5EF4-FFF2-40B4-BE49-F238E27FC236}">
                <a16:creationId xmlns:a16="http://schemas.microsoft.com/office/drawing/2014/main" id="{53BDD62E-0542-4B65-A862-0B75FC2E2D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42978" y="6249635"/>
            <a:ext cx="1462362" cy="563761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FF3956A6-AFCF-47D7-AAEB-68270543579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811" r="4655"/>
          <a:stretch/>
        </p:blipFill>
        <p:spPr>
          <a:xfrm>
            <a:off x="1093544" y="6232327"/>
            <a:ext cx="1923016" cy="51435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058653F9-26E0-436A-97AF-41BB9AFAD4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51128" y="6285563"/>
            <a:ext cx="1977470" cy="46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27049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</Words>
  <Application>Microsoft Office PowerPoint</Application>
  <PresentationFormat>Panoramiczny</PresentationFormat>
  <Paragraphs>10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Verdana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Paulina Harazin</dc:creator>
  <cp:lastModifiedBy>Natalia Generowicz-Caba</cp:lastModifiedBy>
  <cp:revision>13</cp:revision>
  <dcterms:created xsi:type="dcterms:W3CDTF">2022-11-08T10:11:40Z</dcterms:created>
  <dcterms:modified xsi:type="dcterms:W3CDTF">2025-03-25T12:44:23Z</dcterms:modified>
</cp:coreProperties>
</file>